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53" r:id="rId2"/>
    <p:sldId id="400" r:id="rId3"/>
    <p:sldId id="399" r:id="rId4"/>
    <p:sldId id="402" r:id="rId5"/>
    <p:sldId id="403" r:id="rId6"/>
    <p:sldId id="404" r:id="rId7"/>
    <p:sldId id="405" r:id="rId8"/>
    <p:sldId id="401" r:id="rId9"/>
    <p:sldId id="354" r:id="rId10"/>
    <p:sldId id="350" r:id="rId11"/>
    <p:sldId id="407" r:id="rId12"/>
    <p:sldId id="406" r:id="rId13"/>
    <p:sldId id="433" r:id="rId14"/>
    <p:sldId id="434" r:id="rId15"/>
    <p:sldId id="435" r:id="rId16"/>
    <p:sldId id="414" r:id="rId17"/>
    <p:sldId id="436" r:id="rId18"/>
    <p:sldId id="382" r:id="rId19"/>
    <p:sldId id="437" r:id="rId20"/>
    <p:sldId id="438" r:id="rId21"/>
    <p:sldId id="440" r:id="rId22"/>
    <p:sldId id="439" r:id="rId23"/>
    <p:sldId id="441" r:id="rId24"/>
    <p:sldId id="442" r:id="rId25"/>
    <p:sldId id="443" r:id="rId26"/>
    <p:sldId id="44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5046" autoAdjust="0"/>
  </p:normalViewPr>
  <p:slideViewPr>
    <p:cSldViewPr snapToGrid="0">
      <p:cViewPr>
        <p:scale>
          <a:sx n="75" d="100"/>
          <a:sy n="75" d="100"/>
        </p:scale>
        <p:origin x="600"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EFE3C-2D75-4B78-A43E-F0706C7A8981}" type="datetimeFigureOut">
              <a:rPr lang="en-US" smtClean="0"/>
              <a:t>6/8/2021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9B0F8-B856-4749-BED7-D3CD4A0E3026}" type="slidenum">
              <a:rPr lang="en-US" smtClean="0"/>
              <a:t>‹#›</a:t>
            </a:fld>
            <a:endParaRPr lang="en-US"/>
          </a:p>
        </p:txBody>
      </p:sp>
    </p:spTree>
    <p:extLst>
      <p:ext uri="{BB962C8B-B14F-4D97-AF65-F5344CB8AC3E}">
        <p14:creationId xmlns:p14="http://schemas.microsoft.com/office/powerpoint/2010/main" val="367148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281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 13:21 "And afterward they asked for a king; so God gave them Saul the son of Kish, a man of the tribe of Benjamin, for forty years.</a:t>
            </a:r>
            <a:r>
              <a:rPr lang="en-US" baseline="0" dirty="0" smtClean="0"/>
              <a:t> </a:t>
            </a:r>
            <a:r>
              <a:rPr lang="en-US" dirty="0" smtClean="0"/>
              <a:t>22 "And when He had removed him, He raised up for them David as king, to whom also He gave testimony and said, 'I have found David the son of Jesse, a man after My own heart, who will do all My will.'23 "From this man's seed, according to the promise, God raised up for Israel a Savior--Jesus--</a:t>
            </a:r>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10</a:t>
            </a:fld>
            <a:endParaRPr lang="en-US"/>
          </a:p>
        </p:txBody>
      </p:sp>
    </p:spTree>
    <p:extLst>
      <p:ext uri="{BB962C8B-B14F-4D97-AF65-F5344CB8AC3E}">
        <p14:creationId xmlns:p14="http://schemas.microsoft.com/office/powerpoint/2010/main" val="3134435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11</a:t>
            </a:fld>
            <a:endParaRPr lang="en-US"/>
          </a:p>
        </p:txBody>
      </p:sp>
    </p:spTree>
    <p:extLst>
      <p:ext uri="{BB962C8B-B14F-4D97-AF65-F5344CB8AC3E}">
        <p14:creationId xmlns:p14="http://schemas.microsoft.com/office/powerpoint/2010/main" val="70599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12</a:t>
            </a:fld>
            <a:endParaRPr lang="en-US"/>
          </a:p>
        </p:txBody>
      </p:sp>
    </p:spTree>
    <p:extLst>
      <p:ext uri="{BB962C8B-B14F-4D97-AF65-F5344CB8AC3E}">
        <p14:creationId xmlns:p14="http://schemas.microsoft.com/office/powerpoint/2010/main" val="1930067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1Sa 23:2 Therefore David inquired of the LORD, saying, "Shall I go and attack these Philistines?" And the LORD said to David, "Go and attack the Philistines, and save </a:t>
            </a:r>
            <a:r>
              <a:rPr lang="en-US" dirty="0" err="1" smtClean="0"/>
              <a:t>Keilah</a:t>
            </a:r>
            <a:r>
              <a:rPr lang="en-US" dirty="0" smtClean="0"/>
              <a:t>."</a:t>
            </a:r>
          </a:p>
          <a:p>
            <a:r>
              <a:rPr lang="en-US" dirty="0" smtClean="0"/>
              <a:t>1Sa 23:4,6,9; 30:8; 2Sa 5:19,23</a:t>
            </a:r>
          </a:p>
          <a:p>
            <a:r>
              <a:rPr lang="en-US" dirty="0" smtClean="0"/>
              <a:t> 3 But David's men said to him, "Look, we are afraid here in Judah. How much more then if we go to </a:t>
            </a:r>
            <a:r>
              <a:rPr lang="en-US" dirty="0" err="1" smtClean="0"/>
              <a:t>Keilah</a:t>
            </a:r>
            <a:r>
              <a:rPr lang="en-US" dirty="0" smtClean="0"/>
              <a:t> against the armies of the Philistines?"</a:t>
            </a:r>
          </a:p>
          <a:p>
            <a:r>
              <a:rPr lang="en-US" dirty="0" smtClean="0"/>
              <a:t> 4 Then David inquired of the LORD once again. And the LORD answered him and said, "Arise, go down to </a:t>
            </a:r>
            <a:r>
              <a:rPr lang="en-US" dirty="0" err="1" smtClean="0"/>
              <a:t>Keilah</a:t>
            </a:r>
            <a:r>
              <a:rPr lang="en-US" dirty="0" smtClean="0"/>
              <a:t>. For I will deliver the Philistines into your hand."</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13</a:t>
            </a:fld>
            <a:endParaRPr lang="en-US"/>
          </a:p>
        </p:txBody>
      </p:sp>
    </p:spTree>
    <p:extLst>
      <p:ext uri="{BB962C8B-B14F-4D97-AF65-F5344CB8AC3E}">
        <p14:creationId xmlns:p14="http://schemas.microsoft.com/office/powerpoint/2010/main" val="4101119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1Sa 23:2 Therefore David inquired of the LORD, saying, "Shall I go and attack these Philistines?" And the LORD said to David, "Go and attack the Philistines, and save </a:t>
            </a:r>
            <a:r>
              <a:rPr lang="en-US" dirty="0" err="1" smtClean="0"/>
              <a:t>Keilah</a:t>
            </a:r>
            <a:r>
              <a:rPr lang="en-US" dirty="0" smtClean="0"/>
              <a:t>."</a:t>
            </a:r>
          </a:p>
          <a:p>
            <a:r>
              <a:rPr lang="en-US" dirty="0" smtClean="0"/>
              <a:t>1Sa 23:4,6,9; 30:8; 2Sa 5:19,23</a:t>
            </a:r>
          </a:p>
          <a:p>
            <a:r>
              <a:rPr lang="en-US" dirty="0" smtClean="0"/>
              <a:t> 3 But David's men said to him, "Look, we are afraid here in Judah. How much more then if we go to </a:t>
            </a:r>
            <a:r>
              <a:rPr lang="en-US" dirty="0" err="1" smtClean="0"/>
              <a:t>Keilah</a:t>
            </a:r>
            <a:r>
              <a:rPr lang="en-US" dirty="0" smtClean="0"/>
              <a:t> against the armies of the Philistines?"</a:t>
            </a:r>
          </a:p>
          <a:p>
            <a:r>
              <a:rPr lang="en-US" dirty="0" smtClean="0"/>
              <a:t> 4 Then David inquired of the LORD once again. And the LORD answered him and said, "Arise, go down to </a:t>
            </a:r>
            <a:r>
              <a:rPr lang="en-US" dirty="0" err="1" smtClean="0"/>
              <a:t>Keilah</a:t>
            </a:r>
            <a:r>
              <a:rPr lang="en-US" dirty="0" smtClean="0"/>
              <a:t>. For I will deliver the Philistines into your hand."</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14</a:t>
            </a:fld>
            <a:endParaRPr lang="en-US"/>
          </a:p>
        </p:txBody>
      </p:sp>
    </p:spTree>
    <p:extLst>
      <p:ext uri="{BB962C8B-B14F-4D97-AF65-F5344CB8AC3E}">
        <p14:creationId xmlns:p14="http://schemas.microsoft.com/office/powerpoint/2010/main" val="3978835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1Sa 23:2 Therefore David inquired of the LORD, saying, "Shall I go and attack these Philistines?" And the LORD said to David, "Go and attack the Philistines, and save </a:t>
            </a:r>
            <a:r>
              <a:rPr lang="en-US" dirty="0" err="1" smtClean="0"/>
              <a:t>Keilah</a:t>
            </a:r>
            <a:r>
              <a:rPr lang="en-US" dirty="0" smtClean="0"/>
              <a:t>."</a:t>
            </a:r>
          </a:p>
          <a:p>
            <a:r>
              <a:rPr lang="en-US" dirty="0" smtClean="0"/>
              <a:t>1Sa 23:4,6,9; 30:8; 2Sa 5:19,23</a:t>
            </a:r>
          </a:p>
          <a:p>
            <a:r>
              <a:rPr lang="en-US" dirty="0" smtClean="0"/>
              <a:t> 3 But David's men said to him, "Look, we are afraid here in Judah. How much more then if we go to </a:t>
            </a:r>
            <a:r>
              <a:rPr lang="en-US" dirty="0" err="1" smtClean="0"/>
              <a:t>Keilah</a:t>
            </a:r>
            <a:r>
              <a:rPr lang="en-US" dirty="0" smtClean="0"/>
              <a:t> against the armies of the Philistines?"</a:t>
            </a:r>
          </a:p>
          <a:p>
            <a:r>
              <a:rPr lang="en-US" dirty="0" smtClean="0"/>
              <a:t> 4 Then David inquired of the LORD once again. And the LORD answered him and said, "Arise, go down to </a:t>
            </a:r>
            <a:r>
              <a:rPr lang="en-US" dirty="0" err="1" smtClean="0"/>
              <a:t>Keilah</a:t>
            </a:r>
            <a:r>
              <a:rPr lang="en-US" dirty="0" smtClean="0"/>
              <a:t>. For I will deliver the Philistines into your hand."</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15</a:t>
            </a:fld>
            <a:endParaRPr lang="en-US"/>
          </a:p>
        </p:txBody>
      </p:sp>
    </p:spTree>
    <p:extLst>
      <p:ext uri="{BB962C8B-B14F-4D97-AF65-F5344CB8AC3E}">
        <p14:creationId xmlns:p14="http://schemas.microsoft.com/office/powerpoint/2010/main" val="2588906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Ac 13:34 "And that He raised Him from the dead, no more to return to corruption, He has spoken thus: 'I will give you the sure mercies of David.'</a:t>
            </a:r>
          </a:p>
          <a:p>
            <a:r>
              <a:rPr lang="en-US" dirty="0" err="1" smtClean="0"/>
              <a:t>Heb</a:t>
            </a:r>
            <a:r>
              <a:rPr lang="en-US" dirty="0" smtClean="0"/>
              <a:t> 12:14 Pursue peace with all people, and holiness, without which no one will see the Lord:</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16</a:t>
            </a:fld>
            <a:endParaRPr lang="en-US"/>
          </a:p>
        </p:txBody>
      </p:sp>
    </p:spTree>
    <p:extLst>
      <p:ext uri="{BB962C8B-B14F-4D97-AF65-F5344CB8AC3E}">
        <p14:creationId xmlns:p14="http://schemas.microsoft.com/office/powerpoint/2010/main" val="3053035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1Ti 4:10 For to this end we both labor and suffer reproach, because we trust in the living God, who is the Savior of all men, especially of those who believe.</a:t>
            </a:r>
          </a:p>
          <a:p>
            <a:r>
              <a:rPr lang="en-US" dirty="0" smtClean="0"/>
              <a:t>Ro 12:2 And do not be conformed to this world, but be transformed by the renewing of your mind, that you may prove what is that good and acceptable and perfect will of God. </a:t>
            </a:r>
          </a:p>
          <a:p>
            <a:r>
              <a:rPr lang="en-US" dirty="0" smtClean="0"/>
              <a:t>2Co 7:10 For godly sorrow produces repentance leading to salvation, not to be regretted; but the sorrow of the world produces death.</a:t>
            </a:r>
          </a:p>
          <a:p>
            <a:r>
              <a:rPr lang="en-US" dirty="0" smtClean="0"/>
              <a:t> Joh 14:15 ¶ "If you love Me, keep My commandments.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17</a:t>
            </a:fld>
            <a:endParaRPr lang="en-US"/>
          </a:p>
        </p:txBody>
      </p:sp>
    </p:spTree>
    <p:extLst>
      <p:ext uri="{BB962C8B-B14F-4D97-AF65-F5344CB8AC3E}">
        <p14:creationId xmlns:p14="http://schemas.microsoft.com/office/powerpoint/2010/main" val="2451828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19</a:t>
            </a:fld>
            <a:endParaRPr lang="en-US"/>
          </a:p>
        </p:txBody>
      </p:sp>
    </p:spTree>
    <p:extLst>
      <p:ext uri="{BB962C8B-B14F-4D97-AF65-F5344CB8AC3E}">
        <p14:creationId xmlns:p14="http://schemas.microsoft.com/office/powerpoint/2010/main" val="57572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20</a:t>
            </a:fld>
            <a:endParaRPr lang="en-US"/>
          </a:p>
        </p:txBody>
      </p:sp>
    </p:spTree>
    <p:extLst>
      <p:ext uri="{BB962C8B-B14F-4D97-AF65-F5344CB8AC3E}">
        <p14:creationId xmlns:p14="http://schemas.microsoft.com/office/powerpoint/2010/main" val="1927300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a:p>
        </p:txBody>
      </p:sp>
    </p:spTree>
    <p:extLst>
      <p:ext uri="{BB962C8B-B14F-4D97-AF65-F5344CB8AC3E}">
        <p14:creationId xmlns:p14="http://schemas.microsoft.com/office/powerpoint/2010/main" val="1829440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21</a:t>
            </a:fld>
            <a:endParaRPr lang="en-US"/>
          </a:p>
        </p:txBody>
      </p:sp>
    </p:spTree>
    <p:extLst>
      <p:ext uri="{BB962C8B-B14F-4D97-AF65-F5344CB8AC3E}">
        <p14:creationId xmlns:p14="http://schemas.microsoft.com/office/powerpoint/2010/main" val="4003011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22</a:t>
            </a:fld>
            <a:endParaRPr lang="en-US"/>
          </a:p>
        </p:txBody>
      </p:sp>
    </p:spTree>
    <p:extLst>
      <p:ext uri="{BB962C8B-B14F-4D97-AF65-F5344CB8AC3E}">
        <p14:creationId xmlns:p14="http://schemas.microsoft.com/office/powerpoint/2010/main" val="440315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23</a:t>
            </a:fld>
            <a:endParaRPr lang="en-US"/>
          </a:p>
        </p:txBody>
      </p:sp>
    </p:spTree>
    <p:extLst>
      <p:ext uri="{BB962C8B-B14F-4D97-AF65-F5344CB8AC3E}">
        <p14:creationId xmlns:p14="http://schemas.microsoft.com/office/powerpoint/2010/main" val="1260187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24</a:t>
            </a:fld>
            <a:endParaRPr lang="en-US"/>
          </a:p>
        </p:txBody>
      </p:sp>
    </p:spTree>
    <p:extLst>
      <p:ext uri="{BB962C8B-B14F-4D97-AF65-F5344CB8AC3E}">
        <p14:creationId xmlns:p14="http://schemas.microsoft.com/office/powerpoint/2010/main" val="14495259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25</a:t>
            </a:fld>
            <a:endParaRPr lang="en-US"/>
          </a:p>
        </p:txBody>
      </p:sp>
    </p:spTree>
    <p:extLst>
      <p:ext uri="{BB962C8B-B14F-4D97-AF65-F5344CB8AC3E}">
        <p14:creationId xmlns:p14="http://schemas.microsoft.com/office/powerpoint/2010/main" val="4032054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26</a:t>
            </a:fld>
            <a:endParaRPr lang="en-US"/>
          </a:p>
        </p:txBody>
      </p:sp>
    </p:spTree>
    <p:extLst>
      <p:ext uri="{BB962C8B-B14F-4D97-AF65-F5344CB8AC3E}">
        <p14:creationId xmlns:p14="http://schemas.microsoft.com/office/powerpoint/2010/main" val="246644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a:p>
        </p:txBody>
      </p:sp>
    </p:spTree>
    <p:extLst>
      <p:ext uri="{BB962C8B-B14F-4D97-AF65-F5344CB8AC3E}">
        <p14:creationId xmlns:p14="http://schemas.microsoft.com/office/powerpoint/2010/main" val="835854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a:p>
        </p:txBody>
      </p:sp>
    </p:spTree>
    <p:extLst>
      <p:ext uri="{BB962C8B-B14F-4D97-AF65-F5344CB8AC3E}">
        <p14:creationId xmlns:p14="http://schemas.microsoft.com/office/powerpoint/2010/main" val="106846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a:p>
        </p:txBody>
      </p:sp>
    </p:spTree>
    <p:extLst>
      <p:ext uri="{BB962C8B-B14F-4D97-AF65-F5344CB8AC3E}">
        <p14:creationId xmlns:p14="http://schemas.microsoft.com/office/powerpoint/2010/main" val="1225268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6</a:t>
            </a:fld>
            <a:endParaRPr lang="en-US"/>
          </a:p>
        </p:txBody>
      </p:sp>
    </p:spTree>
    <p:extLst>
      <p:ext uri="{BB962C8B-B14F-4D97-AF65-F5344CB8AC3E}">
        <p14:creationId xmlns:p14="http://schemas.microsoft.com/office/powerpoint/2010/main" val="3950924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7</a:t>
            </a:fld>
            <a:endParaRPr lang="en-US"/>
          </a:p>
        </p:txBody>
      </p:sp>
    </p:spTree>
    <p:extLst>
      <p:ext uri="{BB962C8B-B14F-4D97-AF65-F5344CB8AC3E}">
        <p14:creationId xmlns:p14="http://schemas.microsoft.com/office/powerpoint/2010/main" val="282456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8</a:t>
            </a:fld>
            <a:endParaRPr lang="en-US"/>
          </a:p>
        </p:txBody>
      </p:sp>
    </p:spTree>
    <p:extLst>
      <p:ext uri="{BB962C8B-B14F-4D97-AF65-F5344CB8AC3E}">
        <p14:creationId xmlns:p14="http://schemas.microsoft.com/office/powerpoint/2010/main" val="403004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052297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303557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1812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4958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36297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30914-31E5-43DD-9AB5-B04EE578D095}"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38922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30914-31E5-43DD-9AB5-B04EE578D095}"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06395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30914-31E5-43DD-9AB5-B04EE578D095}" type="datetimeFigureOut">
              <a:rPr lang="en-US" smtClean="0"/>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5935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30914-31E5-43DD-9AB5-B04EE578D095}" type="datetimeFigureOut">
              <a:rPr lang="en-US" smtClean="0"/>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58275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0914-31E5-43DD-9AB5-B04EE578D095}" type="datetimeFigureOut">
              <a:rPr lang="en-US" smtClean="0"/>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45727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36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93838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0914-31E5-43DD-9AB5-B04EE578D095}" type="datetimeFigureOut">
              <a:rPr lang="en-US" smtClean="0"/>
              <a:t>6/8/2021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56416-3612-4FEE-9288-A70B2D637CB9}" type="slidenum">
              <a:rPr lang="en-US" smtClean="0"/>
              <a:t>‹#›</a:t>
            </a:fld>
            <a:endParaRPr lang="en-US"/>
          </a:p>
        </p:txBody>
      </p:sp>
    </p:spTree>
    <p:extLst>
      <p:ext uri="{BB962C8B-B14F-4D97-AF65-F5344CB8AC3E}">
        <p14:creationId xmlns:p14="http://schemas.microsoft.com/office/powerpoint/2010/main" val="32992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625944" cy="4539343"/>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a:t>
            </a:r>
            <a:r>
              <a:rPr lang="en-US" sz="4000">
                <a:effectLst>
                  <a:glow rad="228600">
                    <a:srgbClr val="03080D"/>
                  </a:glow>
                </a:effectLst>
              </a:rPr>
              <a:t>	</a:t>
            </a:r>
            <a:r>
              <a:rPr lang="en-US" sz="400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279587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1399" y="0"/>
            <a:ext cx="6933163" cy="6798796"/>
          </a:xfrm>
        </p:spPr>
        <p:txBody>
          <a:bodyPr>
            <a:normAutofit fontScale="92500"/>
          </a:bodyPr>
          <a:lstStyle/>
          <a:p>
            <a:pPr marL="0" indent="0" algn="just">
              <a:buNone/>
            </a:pPr>
            <a:r>
              <a:rPr lang="en-US" sz="5800" i="1" dirty="0" smtClean="0"/>
              <a:t>God raised </a:t>
            </a:r>
            <a:r>
              <a:rPr lang="en-US" sz="5800" i="1" dirty="0"/>
              <a:t>up for them David as king, to whom also He gave testimony and said, 'I have found David the son of Jesse, a man after My own heart, who will do all My will</a:t>
            </a:r>
            <a:r>
              <a:rPr lang="en-US" sz="5800" i="1" dirty="0" smtClean="0"/>
              <a:t>.‘ 									</a:t>
            </a:r>
            <a:r>
              <a:rPr lang="en-US" sz="5800" dirty="0" smtClean="0"/>
              <a:t>Acts 13:22</a:t>
            </a:r>
            <a:endParaRPr lang="en-US" sz="5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4521200" cy="6798796"/>
          </a:xfrm>
          <a:prstGeom prst="rect">
            <a:avLst/>
          </a:prstGeom>
        </p:spPr>
      </p:pic>
    </p:spTree>
    <p:extLst>
      <p:ext uri="{BB962C8B-B14F-4D97-AF65-F5344CB8AC3E}">
        <p14:creationId xmlns:p14="http://schemas.microsoft.com/office/powerpoint/2010/main" val="39457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8700" y="999598"/>
            <a:ext cx="4813300" cy="5858402"/>
          </a:xfrm>
          <a:prstGeom prst="rect">
            <a:avLst/>
          </a:prstGeom>
        </p:spPr>
      </p:pic>
      <p:sp>
        <p:nvSpPr>
          <p:cNvPr id="2" name="Title 1"/>
          <p:cNvSpPr>
            <a:spLocks noGrp="1"/>
          </p:cNvSpPr>
          <p:nvPr>
            <p:ph type="title"/>
          </p:nvPr>
        </p:nvSpPr>
        <p:spPr>
          <a:xfrm>
            <a:off x="0" y="1"/>
            <a:ext cx="12192000" cy="1690688"/>
          </a:xfrm>
        </p:spPr>
        <p:txBody>
          <a:bodyPr>
            <a:noAutofit/>
          </a:bodyPr>
          <a:lstStyle/>
          <a:p>
            <a:pPr algn="ctr"/>
            <a:r>
              <a:rPr lang="en-US" sz="7500" dirty="0" smtClean="0">
                <a:effectLst>
                  <a:glow rad="228600">
                    <a:srgbClr val="000000"/>
                  </a:glow>
                </a:effectLst>
                <a:latin typeface="+mn-lt"/>
              </a:rPr>
              <a:t>What Was Great About David?</a:t>
            </a:r>
            <a:endParaRPr lang="en-US" sz="7500" dirty="0">
              <a:effectLst>
                <a:glow rad="228600">
                  <a:srgbClr val="000000"/>
                </a:glow>
              </a:effectLst>
              <a:latin typeface="+mn-lt"/>
            </a:endParaRPr>
          </a:p>
        </p:txBody>
      </p:sp>
      <p:sp>
        <p:nvSpPr>
          <p:cNvPr id="3" name="Content Placeholder 2"/>
          <p:cNvSpPr>
            <a:spLocks noGrp="1"/>
          </p:cNvSpPr>
          <p:nvPr>
            <p:ph idx="1"/>
          </p:nvPr>
        </p:nvSpPr>
        <p:spPr>
          <a:xfrm>
            <a:off x="307497" y="1825624"/>
            <a:ext cx="11211403" cy="5109431"/>
          </a:xfrm>
        </p:spPr>
        <p:txBody>
          <a:bodyPr>
            <a:normAutofit/>
          </a:bodyPr>
          <a:lstStyle/>
          <a:p>
            <a:pPr marL="0" indent="0" algn="just">
              <a:buNone/>
            </a:pPr>
            <a:r>
              <a:rPr lang="en-US" sz="5400" dirty="0" smtClean="0">
                <a:effectLst>
                  <a:glow rad="228600">
                    <a:srgbClr val="000000"/>
                  </a:glow>
                </a:effectLst>
              </a:rPr>
              <a:t>He certainly had faults</a:t>
            </a:r>
          </a:p>
          <a:p>
            <a:pPr marL="0" indent="0" algn="just">
              <a:buNone/>
            </a:pPr>
            <a:r>
              <a:rPr lang="en-US" sz="5400" dirty="0">
                <a:effectLst>
                  <a:glow rad="228600">
                    <a:srgbClr val="000000"/>
                  </a:glow>
                </a:effectLst>
              </a:rPr>
              <a:t>	</a:t>
            </a:r>
            <a:r>
              <a:rPr lang="en-US" sz="5400" dirty="0" smtClean="0">
                <a:effectLst>
                  <a:glow rad="228600">
                    <a:srgbClr val="000000"/>
                  </a:glow>
                </a:effectLst>
              </a:rPr>
              <a:t>Bathsheba </a:t>
            </a:r>
          </a:p>
          <a:p>
            <a:pPr marL="0" indent="0" algn="just">
              <a:buNone/>
            </a:pPr>
            <a:r>
              <a:rPr lang="en-US" sz="5400" dirty="0">
                <a:effectLst>
                  <a:glow rad="228600">
                    <a:srgbClr val="000000"/>
                  </a:glow>
                </a:effectLst>
              </a:rPr>
              <a:t>	</a:t>
            </a:r>
            <a:r>
              <a:rPr lang="en-US" sz="5400" dirty="0" smtClean="0">
                <a:effectLst>
                  <a:glow rad="228600">
                    <a:srgbClr val="000000"/>
                  </a:glow>
                </a:effectLst>
              </a:rPr>
              <a:t>Numbering of Israel</a:t>
            </a:r>
          </a:p>
          <a:p>
            <a:pPr marL="0" indent="0" algn="just">
              <a:buNone/>
            </a:pPr>
            <a:endParaRPr lang="en-US" sz="5400" dirty="0">
              <a:effectLst>
                <a:glow rad="228600">
                  <a:srgbClr val="000000"/>
                </a:glow>
              </a:effectLst>
            </a:endParaRPr>
          </a:p>
          <a:p>
            <a:pPr marL="0" indent="0" algn="just">
              <a:buNone/>
            </a:pPr>
            <a:r>
              <a:rPr lang="en-US" sz="5400" dirty="0" smtClean="0">
                <a:effectLst>
                  <a:glow rad="228600">
                    <a:srgbClr val="000000"/>
                  </a:glow>
                </a:effectLst>
              </a:rPr>
              <a:t>We need to know why God loved him!</a:t>
            </a:r>
            <a:endParaRPr lang="en-US" sz="5400" dirty="0">
              <a:effectLst>
                <a:glow rad="228600">
                  <a:srgbClr val="000000"/>
                </a:glow>
              </a:effectLst>
            </a:endParaRPr>
          </a:p>
        </p:txBody>
      </p:sp>
    </p:spTree>
    <p:extLst>
      <p:ext uri="{BB962C8B-B14F-4D97-AF65-F5344CB8AC3E}">
        <p14:creationId xmlns:p14="http://schemas.microsoft.com/office/powerpoint/2010/main" val="109299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Virtues of David</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5"/>
            <a:ext cx="11249503" cy="4473576"/>
          </a:xfrm>
        </p:spPr>
        <p:txBody>
          <a:bodyPr>
            <a:normAutofit/>
          </a:bodyPr>
          <a:lstStyle/>
          <a:p>
            <a:pPr marL="0" indent="0" algn="just">
              <a:buNone/>
            </a:pPr>
            <a:r>
              <a:rPr lang="en-US" sz="5400" dirty="0" smtClean="0"/>
              <a:t>1. He REALLY trusted in God</a:t>
            </a:r>
          </a:p>
          <a:p>
            <a:pPr marL="0" indent="0" algn="just">
              <a:buNone/>
            </a:pPr>
            <a:r>
              <a:rPr lang="en-US" sz="5400" dirty="0"/>
              <a:t>	</a:t>
            </a:r>
            <a:r>
              <a:rPr lang="en-US" sz="5400" dirty="0" smtClean="0"/>
              <a:t>1 Samuel 17:31-51</a:t>
            </a:r>
            <a:endParaRPr lang="en-US" sz="5400" dirty="0"/>
          </a:p>
        </p:txBody>
      </p:sp>
    </p:spTree>
    <p:extLst>
      <p:ext uri="{BB962C8B-B14F-4D97-AF65-F5344CB8AC3E}">
        <p14:creationId xmlns:p14="http://schemas.microsoft.com/office/powerpoint/2010/main" val="2129102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Virtues of David</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5"/>
            <a:ext cx="11249503" cy="4473576"/>
          </a:xfrm>
        </p:spPr>
        <p:txBody>
          <a:bodyPr>
            <a:normAutofit/>
          </a:bodyPr>
          <a:lstStyle/>
          <a:p>
            <a:pPr marL="0" indent="0" algn="just">
              <a:buNone/>
            </a:pPr>
            <a:r>
              <a:rPr lang="en-US" sz="5400" dirty="0" smtClean="0"/>
              <a:t>1. He REALLY trusted in God</a:t>
            </a:r>
          </a:p>
          <a:p>
            <a:pPr marL="0" indent="0" algn="just">
              <a:buNone/>
            </a:pPr>
            <a:r>
              <a:rPr lang="en-US" sz="5400" dirty="0" smtClean="0"/>
              <a:t>2. He REALLY sought God’s advice</a:t>
            </a:r>
          </a:p>
          <a:p>
            <a:pPr marL="0" indent="0" algn="just">
              <a:buNone/>
            </a:pPr>
            <a:r>
              <a:rPr lang="en-US" sz="5400" dirty="0"/>
              <a:t>	</a:t>
            </a:r>
            <a:r>
              <a:rPr lang="en-US" sz="5400" dirty="0" smtClean="0"/>
              <a:t>1 Samuel 23:2-4</a:t>
            </a:r>
          </a:p>
          <a:p>
            <a:pPr marL="0" indent="0" algn="just">
              <a:buNone/>
            </a:pPr>
            <a:r>
              <a:rPr lang="en-US" sz="5400" dirty="0"/>
              <a:t>	</a:t>
            </a:r>
            <a:r>
              <a:rPr lang="en-US" sz="5400" dirty="0" smtClean="0"/>
              <a:t>2 Samuel 7:2-12</a:t>
            </a:r>
            <a:endParaRPr lang="en-US" sz="5400" dirty="0"/>
          </a:p>
        </p:txBody>
      </p:sp>
    </p:spTree>
    <p:extLst>
      <p:ext uri="{BB962C8B-B14F-4D97-AF65-F5344CB8AC3E}">
        <p14:creationId xmlns:p14="http://schemas.microsoft.com/office/powerpoint/2010/main" val="206812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Virtues of David</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5"/>
            <a:ext cx="11249503" cy="4473576"/>
          </a:xfrm>
        </p:spPr>
        <p:txBody>
          <a:bodyPr>
            <a:normAutofit/>
          </a:bodyPr>
          <a:lstStyle/>
          <a:p>
            <a:pPr marL="0" indent="0" algn="just">
              <a:buNone/>
            </a:pPr>
            <a:r>
              <a:rPr lang="en-US" sz="5400" dirty="0" smtClean="0"/>
              <a:t>1. He REALLY trusted in God</a:t>
            </a:r>
          </a:p>
          <a:p>
            <a:pPr marL="0" indent="0" algn="just">
              <a:buNone/>
            </a:pPr>
            <a:r>
              <a:rPr lang="en-US" sz="5400" dirty="0" smtClean="0"/>
              <a:t>2. He REALLY sought God’s advice</a:t>
            </a:r>
          </a:p>
          <a:p>
            <a:pPr marL="0" indent="0" algn="just">
              <a:buNone/>
            </a:pPr>
            <a:r>
              <a:rPr lang="en-US" sz="5400" dirty="0" smtClean="0"/>
              <a:t>3. He REALLY repented when he sinned</a:t>
            </a:r>
          </a:p>
          <a:p>
            <a:pPr marL="0" indent="0" algn="just">
              <a:buNone/>
            </a:pPr>
            <a:r>
              <a:rPr lang="en-US" sz="5400" dirty="0"/>
              <a:t>	</a:t>
            </a:r>
            <a:r>
              <a:rPr lang="en-US" sz="5400" dirty="0" smtClean="0"/>
              <a:t>Psalm 51</a:t>
            </a:r>
          </a:p>
          <a:p>
            <a:pPr marL="0" indent="0" algn="just">
              <a:buNone/>
            </a:pPr>
            <a:r>
              <a:rPr lang="en-US" sz="5400" dirty="0"/>
              <a:t>	</a:t>
            </a:r>
            <a:r>
              <a:rPr lang="en-US" sz="5400" dirty="0" smtClean="0"/>
              <a:t>1 Chronicles 21:13-26</a:t>
            </a:r>
            <a:endParaRPr lang="en-US" sz="5400" dirty="0"/>
          </a:p>
        </p:txBody>
      </p:sp>
    </p:spTree>
    <p:extLst>
      <p:ext uri="{BB962C8B-B14F-4D97-AF65-F5344CB8AC3E}">
        <p14:creationId xmlns:p14="http://schemas.microsoft.com/office/powerpoint/2010/main" val="936542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The Virtues of David</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5"/>
            <a:ext cx="11249503" cy="4473576"/>
          </a:xfrm>
        </p:spPr>
        <p:txBody>
          <a:bodyPr>
            <a:normAutofit/>
          </a:bodyPr>
          <a:lstStyle/>
          <a:p>
            <a:pPr marL="0" indent="0" algn="just">
              <a:buNone/>
            </a:pPr>
            <a:r>
              <a:rPr lang="en-US" sz="5400" dirty="0" smtClean="0"/>
              <a:t>1. He REALLY trusted in God</a:t>
            </a:r>
          </a:p>
          <a:p>
            <a:pPr marL="0" indent="0" algn="just">
              <a:buNone/>
            </a:pPr>
            <a:r>
              <a:rPr lang="en-US" sz="5400" dirty="0" smtClean="0"/>
              <a:t>2. He REALLY sought God’s advice</a:t>
            </a:r>
          </a:p>
          <a:p>
            <a:pPr marL="0" indent="0" algn="just">
              <a:buNone/>
            </a:pPr>
            <a:r>
              <a:rPr lang="en-US" sz="5400" dirty="0" smtClean="0"/>
              <a:t>3. He REALLY repented when he sinned</a:t>
            </a:r>
          </a:p>
          <a:p>
            <a:pPr marL="0" indent="0" algn="just">
              <a:buNone/>
            </a:pPr>
            <a:r>
              <a:rPr lang="en-US" sz="5400" dirty="0" smtClean="0"/>
              <a:t>4. He REALLY loved God’s law</a:t>
            </a:r>
          </a:p>
          <a:p>
            <a:pPr marL="0" indent="0" algn="just">
              <a:buNone/>
            </a:pPr>
            <a:r>
              <a:rPr lang="en-US" sz="5400" dirty="0"/>
              <a:t>	</a:t>
            </a:r>
            <a:r>
              <a:rPr lang="en-US" sz="5400" dirty="0" smtClean="0"/>
              <a:t>Psalm 119</a:t>
            </a:r>
            <a:endParaRPr lang="en-US" sz="5400" dirty="0"/>
          </a:p>
        </p:txBody>
      </p:sp>
    </p:spTree>
    <p:extLst>
      <p:ext uri="{BB962C8B-B14F-4D97-AF65-F5344CB8AC3E}">
        <p14:creationId xmlns:p14="http://schemas.microsoft.com/office/powerpoint/2010/main" val="463342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Pursuing Godliness</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833198" y="1690689"/>
            <a:ext cx="10525603" cy="5109431"/>
          </a:xfrm>
        </p:spPr>
        <p:txBody>
          <a:bodyPr>
            <a:normAutofit/>
          </a:bodyPr>
          <a:lstStyle/>
          <a:p>
            <a:pPr marL="0" indent="0" algn="just">
              <a:buNone/>
            </a:pPr>
            <a:r>
              <a:rPr lang="en-US" sz="5400" i="1" dirty="0" smtClean="0"/>
              <a:t>Incline </a:t>
            </a:r>
            <a:r>
              <a:rPr lang="en-US" sz="5400" i="1" dirty="0"/>
              <a:t>your ear, and come to Me. Hear, and your soul shall live; And I will make an everlasting covenant with you-The sure mercies of </a:t>
            </a:r>
            <a:r>
              <a:rPr lang="en-US" sz="5400" i="1" dirty="0" smtClean="0"/>
              <a:t>David</a:t>
            </a:r>
            <a:r>
              <a:rPr lang="en-US" sz="5400" dirty="0" smtClean="0"/>
              <a:t>								Isaiah </a:t>
            </a:r>
            <a:r>
              <a:rPr lang="en-US" sz="5400" dirty="0"/>
              <a:t>55:3 </a:t>
            </a:r>
            <a:endParaRPr lang="en-US" sz="5400" dirty="0"/>
          </a:p>
        </p:txBody>
      </p:sp>
    </p:spTree>
    <p:extLst>
      <p:ext uri="{BB962C8B-B14F-4D97-AF65-F5344CB8AC3E}">
        <p14:creationId xmlns:p14="http://schemas.microsoft.com/office/powerpoint/2010/main" val="1797662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Pursuing Godliness</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15900" y="1690689"/>
            <a:ext cx="11976100" cy="5109431"/>
          </a:xfrm>
        </p:spPr>
        <p:txBody>
          <a:bodyPr>
            <a:normAutofit/>
          </a:bodyPr>
          <a:lstStyle/>
          <a:p>
            <a:pPr marL="0" indent="0" algn="just">
              <a:buNone/>
            </a:pPr>
            <a:r>
              <a:rPr lang="en-US" sz="5200" dirty="0" smtClean="0"/>
              <a:t>REALLY trust God – 1 Timothy 4:10</a:t>
            </a:r>
          </a:p>
          <a:p>
            <a:pPr marL="0" indent="0" algn="just">
              <a:buNone/>
            </a:pPr>
            <a:r>
              <a:rPr lang="en-US" sz="5200" dirty="0" smtClean="0"/>
              <a:t>REALLY seek the Lord’s will – Romans 12:2</a:t>
            </a:r>
          </a:p>
          <a:p>
            <a:pPr marL="0" indent="0" algn="just">
              <a:buNone/>
            </a:pPr>
            <a:r>
              <a:rPr lang="en-US" sz="5200" dirty="0" smtClean="0"/>
              <a:t>REALLY repent – 2 Corinthians 7:10</a:t>
            </a:r>
          </a:p>
          <a:p>
            <a:pPr marL="0" indent="0" algn="just">
              <a:buNone/>
            </a:pPr>
            <a:r>
              <a:rPr lang="en-US" sz="5200" dirty="0" smtClean="0"/>
              <a:t>REALLY love the Law of Christ – John 14:15</a:t>
            </a:r>
            <a:endParaRPr lang="en-US" sz="5200" dirty="0"/>
          </a:p>
        </p:txBody>
      </p:sp>
    </p:spTree>
    <p:extLst>
      <p:ext uri="{BB962C8B-B14F-4D97-AF65-F5344CB8AC3E}">
        <p14:creationId xmlns:p14="http://schemas.microsoft.com/office/powerpoint/2010/main" val="160524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14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Delight in 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1028700" y="1825624"/>
            <a:ext cx="9525000" cy="5109431"/>
          </a:xfrm>
        </p:spPr>
        <p:txBody>
          <a:bodyPr>
            <a:normAutofit/>
          </a:bodyPr>
          <a:lstStyle/>
          <a:p>
            <a:pPr marL="0" indent="0" algn="just">
              <a:buNone/>
            </a:pPr>
            <a:r>
              <a:rPr lang="en-US" sz="5000" i="1" dirty="0" smtClean="0"/>
              <a:t>I </a:t>
            </a:r>
            <a:r>
              <a:rPr lang="en-US" sz="5000" i="1" dirty="0"/>
              <a:t>delight to do Your will, O my God, </a:t>
            </a:r>
            <a:endParaRPr lang="en-US" sz="5000" i="1" dirty="0" smtClean="0"/>
          </a:p>
          <a:p>
            <a:pPr marL="0" indent="0" algn="just">
              <a:buNone/>
            </a:pPr>
            <a:r>
              <a:rPr lang="en-US" sz="5000" i="1" dirty="0" smtClean="0"/>
              <a:t>And </a:t>
            </a:r>
            <a:r>
              <a:rPr lang="en-US" sz="5000" i="1" dirty="0"/>
              <a:t>Your law is within my heart</a:t>
            </a:r>
            <a:r>
              <a:rPr lang="en-US" sz="5000" i="1" dirty="0" smtClean="0"/>
              <a:t>.</a:t>
            </a:r>
            <a:endParaRPr lang="en-US" sz="5400" i="1" dirty="0" smtClean="0"/>
          </a:p>
          <a:p>
            <a:pPr marL="0" indent="0" algn="just">
              <a:buNone/>
            </a:pPr>
            <a:r>
              <a:rPr lang="en-US" sz="5400" i="1" dirty="0"/>
              <a:t>	</a:t>
            </a:r>
            <a:r>
              <a:rPr lang="en-US" sz="5400" i="1" dirty="0" smtClean="0"/>
              <a:t>	</a:t>
            </a:r>
            <a:r>
              <a:rPr lang="en-US" sz="5400" dirty="0" smtClean="0"/>
              <a:t>				Psalm 40:8</a:t>
            </a:r>
          </a:p>
        </p:txBody>
      </p:sp>
    </p:spTree>
    <p:extLst>
      <p:ext uri="{BB962C8B-B14F-4D97-AF65-F5344CB8AC3E}">
        <p14:creationId xmlns:p14="http://schemas.microsoft.com/office/powerpoint/2010/main" val="1047905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smtClean="0">
                <a:effectLst>
                  <a:glow rad="228600">
                    <a:srgbClr val="000000"/>
                  </a:glow>
                </a:effectLst>
                <a:latin typeface="+mn-lt"/>
              </a:rPr>
              <a:t>John 1:1</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smtClean="0"/>
              <a:t>The Word of God</a:t>
            </a:r>
            <a:endParaRPr lang="en-US" sz="5000"/>
          </a:p>
          <a:p>
            <a:pPr marL="0" indent="0" algn="just">
              <a:buNone/>
            </a:pPr>
            <a:endParaRPr lang="en-US" sz="5000" smtClean="0"/>
          </a:p>
          <a:p>
            <a:pPr marL="0" indent="0" algn="just">
              <a:buNone/>
            </a:pPr>
            <a:r>
              <a:rPr lang="en-US" sz="5000" smtClean="0"/>
              <a:t>Contrast with:</a:t>
            </a:r>
          </a:p>
          <a:p>
            <a:pPr marL="0" indent="0" algn="just">
              <a:buNone/>
            </a:pPr>
            <a:r>
              <a:rPr lang="en-US" sz="5000"/>
              <a:t>	Genesis 1:1</a:t>
            </a:r>
          </a:p>
          <a:p>
            <a:pPr marL="0" indent="0" algn="just">
              <a:buNone/>
            </a:pPr>
            <a:r>
              <a:rPr lang="en-US" sz="5000"/>
              <a:t>	</a:t>
            </a:r>
            <a:r>
              <a:rPr lang="en-US" sz="5000" smtClean="0"/>
              <a:t>Hebrews 1:1</a:t>
            </a:r>
          </a:p>
        </p:txBody>
      </p:sp>
    </p:spTree>
    <p:extLst>
      <p:ext uri="{BB962C8B-B14F-4D97-AF65-F5344CB8AC3E}">
        <p14:creationId xmlns:p14="http://schemas.microsoft.com/office/powerpoint/2010/main" val="3644622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Delight in 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1028700" y="1825624"/>
            <a:ext cx="9525000" cy="5109431"/>
          </a:xfrm>
        </p:spPr>
        <p:txBody>
          <a:bodyPr>
            <a:normAutofit/>
          </a:bodyPr>
          <a:lstStyle/>
          <a:p>
            <a:pPr marL="0" indent="0" algn="just">
              <a:buNone/>
            </a:pPr>
            <a:r>
              <a:rPr lang="en-US" sz="5000" i="1" dirty="0" smtClean="0"/>
              <a:t>I </a:t>
            </a:r>
            <a:r>
              <a:rPr lang="en-US" sz="5000" i="1" dirty="0"/>
              <a:t>delight to do Your will, O my God, </a:t>
            </a:r>
            <a:endParaRPr lang="en-US" sz="5000" i="1" dirty="0" smtClean="0"/>
          </a:p>
          <a:p>
            <a:pPr marL="0" indent="0" algn="just">
              <a:buNone/>
            </a:pPr>
            <a:r>
              <a:rPr lang="en-US" sz="5000" i="1" dirty="0" smtClean="0"/>
              <a:t>And </a:t>
            </a:r>
            <a:r>
              <a:rPr lang="en-US" sz="5000" i="1" dirty="0"/>
              <a:t>Your law is within my heart</a:t>
            </a:r>
            <a:r>
              <a:rPr lang="en-US" sz="5000" i="1" dirty="0" smtClean="0"/>
              <a:t>.</a:t>
            </a:r>
            <a:endParaRPr lang="en-US" sz="5400" i="1" dirty="0" smtClean="0"/>
          </a:p>
          <a:p>
            <a:pPr marL="0" indent="0" algn="just">
              <a:buNone/>
            </a:pPr>
            <a:r>
              <a:rPr lang="en-US" sz="5400" i="1" dirty="0"/>
              <a:t>	</a:t>
            </a:r>
            <a:r>
              <a:rPr lang="en-US" sz="5400" i="1" dirty="0" smtClean="0"/>
              <a:t>	</a:t>
            </a:r>
            <a:r>
              <a:rPr lang="en-US" sz="5400" dirty="0" smtClean="0"/>
              <a:t>				Psalm 40:8</a:t>
            </a:r>
          </a:p>
          <a:p>
            <a:pPr marL="0" indent="0" algn="just">
              <a:buNone/>
            </a:pPr>
            <a:r>
              <a:rPr lang="en-US" sz="5400" i="1" dirty="0" smtClean="0"/>
              <a:t>For </a:t>
            </a:r>
            <a:r>
              <a:rPr lang="en-US" sz="5400" i="1" dirty="0"/>
              <a:t>I delight in the law of </a:t>
            </a:r>
            <a:r>
              <a:rPr lang="en-US" sz="5400" i="1" dirty="0" smtClean="0"/>
              <a:t>God </a:t>
            </a:r>
            <a:r>
              <a:rPr lang="en-US" sz="5400" i="1" dirty="0"/>
              <a:t>according to the inward man</a:t>
            </a:r>
            <a:r>
              <a:rPr lang="en-US" sz="5400" dirty="0"/>
              <a:t>. </a:t>
            </a:r>
            <a:r>
              <a:rPr lang="en-US" sz="5400" dirty="0" smtClean="0"/>
              <a:t>							Romans </a:t>
            </a:r>
            <a:r>
              <a:rPr lang="en-US" sz="5400" dirty="0"/>
              <a:t>7:22 </a:t>
            </a:r>
            <a:endParaRPr lang="en-US" sz="5400" dirty="0"/>
          </a:p>
        </p:txBody>
      </p:sp>
    </p:spTree>
    <p:extLst>
      <p:ext uri="{BB962C8B-B14F-4D97-AF65-F5344CB8AC3E}">
        <p14:creationId xmlns:p14="http://schemas.microsoft.com/office/powerpoint/2010/main" val="70556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Doing </a:t>
            </a:r>
            <a:r>
              <a:rPr lang="en-US" sz="8800" dirty="0" smtClean="0">
                <a:effectLst>
                  <a:glow rad="228600">
                    <a:srgbClr val="000000"/>
                  </a:glow>
                </a:effectLst>
                <a:latin typeface="+mn-lt"/>
              </a:rPr>
              <a:t>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1028700" y="1825624"/>
            <a:ext cx="10337800" cy="5109431"/>
          </a:xfrm>
        </p:spPr>
        <p:txBody>
          <a:bodyPr>
            <a:normAutofit/>
          </a:bodyPr>
          <a:lstStyle/>
          <a:p>
            <a:pPr marL="0" indent="0" algn="just">
              <a:buNone/>
            </a:pPr>
            <a:r>
              <a:rPr lang="en-US" sz="5000" i="1" dirty="0" smtClean="0"/>
              <a:t>"</a:t>
            </a:r>
            <a:r>
              <a:rPr lang="en-US" sz="5000" i="1" dirty="0"/>
              <a:t>For whoever does the will of God is My brother and My sister and mother</a:t>
            </a:r>
            <a:r>
              <a:rPr lang="en-US" sz="5000" i="1" dirty="0" smtClean="0"/>
              <a:t>.“								</a:t>
            </a:r>
            <a:r>
              <a:rPr lang="en-US" sz="5400" dirty="0" smtClean="0"/>
              <a:t>Mark </a:t>
            </a:r>
            <a:r>
              <a:rPr lang="en-US" sz="5400" dirty="0"/>
              <a:t>3:35 </a:t>
            </a:r>
            <a:endParaRPr lang="en-US" sz="5400" dirty="0"/>
          </a:p>
        </p:txBody>
      </p:sp>
    </p:spTree>
    <p:extLst>
      <p:ext uri="{BB962C8B-B14F-4D97-AF65-F5344CB8AC3E}">
        <p14:creationId xmlns:p14="http://schemas.microsoft.com/office/powerpoint/2010/main" val="1541717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What is 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596900" y="1825624"/>
            <a:ext cx="11087100" cy="5109431"/>
          </a:xfrm>
        </p:spPr>
        <p:txBody>
          <a:bodyPr>
            <a:normAutofit/>
          </a:bodyPr>
          <a:lstStyle/>
          <a:p>
            <a:pPr marL="0" indent="0" algn="just">
              <a:buNone/>
            </a:pPr>
            <a:r>
              <a:rPr lang="en-US" sz="5000" dirty="0" smtClean="0"/>
              <a:t>To Hear Him and Believe</a:t>
            </a:r>
          </a:p>
          <a:p>
            <a:pPr marL="0" indent="0" algn="just">
              <a:buNone/>
            </a:pPr>
            <a:r>
              <a:rPr lang="en-US" sz="5000" dirty="0" smtClean="0"/>
              <a:t>"</a:t>
            </a:r>
            <a:r>
              <a:rPr lang="en-US" sz="5000" i="1" dirty="0"/>
              <a:t>Most assuredly, I say to you, he who </a:t>
            </a:r>
            <a:r>
              <a:rPr lang="en-US" sz="5000" i="1" dirty="0">
                <a:solidFill>
                  <a:srgbClr val="FFFF00"/>
                </a:solidFill>
              </a:rPr>
              <a:t>hears My word and believes </a:t>
            </a:r>
            <a:r>
              <a:rPr lang="en-US" sz="5000" i="1" dirty="0"/>
              <a:t>in Him who sent Me has everlasting </a:t>
            </a:r>
            <a:r>
              <a:rPr lang="en-US" sz="5000" i="1" dirty="0" smtClean="0"/>
              <a:t>life</a:t>
            </a:r>
            <a:r>
              <a:rPr lang="en-US" sz="5000" dirty="0" smtClean="0"/>
              <a:t>” 											John </a:t>
            </a:r>
            <a:r>
              <a:rPr lang="en-US" sz="5000" dirty="0"/>
              <a:t>5:24 </a:t>
            </a:r>
            <a:endParaRPr lang="en-US" sz="5000" dirty="0"/>
          </a:p>
        </p:txBody>
      </p:sp>
    </p:spTree>
    <p:extLst>
      <p:ext uri="{BB962C8B-B14F-4D97-AF65-F5344CB8AC3E}">
        <p14:creationId xmlns:p14="http://schemas.microsoft.com/office/powerpoint/2010/main" val="15594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What is 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495300" y="1838324"/>
            <a:ext cx="11201400" cy="5109431"/>
          </a:xfrm>
        </p:spPr>
        <p:txBody>
          <a:bodyPr>
            <a:normAutofit/>
          </a:bodyPr>
          <a:lstStyle/>
          <a:p>
            <a:pPr marL="0" indent="0" algn="just">
              <a:buNone/>
            </a:pPr>
            <a:r>
              <a:rPr lang="en-US" sz="5000" dirty="0" smtClean="0"/>
              <a:t>To Confess Him </a:t>
            </a:r>
          </a:p>
          <a:p>
            <a:pPr marL="0" indent="0" algn="just">
              <a:buNone/>
            </a:pPr>
            <a:r>
              <a:rPr lang="en-US" sz="5000" dirty="0" smtClean="0"/>
              <a:t>"</a:t>
            </a:r>
            <a:r>
              <a:rPr lang="en-US" sz="5000" i="1" dirty="0" smtClean="0"/>
              <a:t>I </a:t>
            </a:r>
            <a:r>
              <a:rPr lang="en-US" sz="5000" i="1" dirty="0"/>
              <a:t>say to you, whoever </a:t>
            </a:r>
            <a:r>
              <a:rPr lang="en-US" sz="5000" i="1" dirty="0">
                <a:solidFill>
                  <a:srgbClr val="FFFF00"/>
                </a:solidFill>
              </a:rPr>
              <a:t>confesses Me </a:t>
            </a:r>
            <a:r>
              <a:rPr lang="en-US" sz="5000" i="1" dirty="0"/>
              <a:t>before men, him the Son of Man also will confess before the angels of God</a:t>
            </a:r>
            <a:r>
              <a:rPr lang="en-US" sz="5000" dirty="0" smtClean="0"/>
              <a:t>.” 											Luke </a:t>
            </a:r>
            <a:r>
              <a:rPr lang="en-US" sz="5000" dirty="0"/>
              <a:t>12:8 </a:t>
            </a:r>
            <a:endParaRPr lang="en-US" sz="5000" dirty="0"/>
          </a:p>
        </p:txBody>
      </p:sp>
    </p:spTree>
    <p:extLst>
      <p:ext uri="{BB962C8B-B14F-4D97-AF65-F5344CB8AC3E}">
        <p14:creationId xmlns:p14="http://schemas.microsoft.com/office/powerpoint/2010/main" val="339476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What is 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495300" y="1838324"/>
            <a:ext cx="11201400" cy="5109431"/>
          </a:xfrm>
        </p:spPr>
        <p:txBody>
          <a:bodyPr>
            <a:normAutofit/>
          </a:bodyPr>
          <a:lstStyle/>
          <a:p>
            <a:pPr marL="0" indent="0" algn="just">
              <a:buNone/>
            </a:pPr>
            <a:r>
              <a:rPr lang="en-US" sz="5000" dirty="0" smtClean="0"/>
              <a:t>To Repent</a:t>
            </a:r>
          </a:p>
          <a:p>
            <a:pPr marL="0" indent="0" algn="just">
              <a:buNone/>
            </a:pPr>
            <a:r>
              <a:rPr lang="en-US" sz="5000" i="1" dirty="0" smtClean="0"/>
              <a:t>"</a:t>
            </a:r>
            <a:r>
              <a:rPr lang="en-US" sz="5000" i="1" dirty="0"/>
              <a:t>The time is fulfilled, and the kingdom of God is at hand. </a:t>
            </a:r>
            <a:r>
              <a:rPr lang="en-US" sz="5000" i="1" dirty="0">
                <a:solidFill>
                  <a:srgbClr val="FFFF00"/>
                </a:solidFill>
              </a:rPr>
              <a:t>Repent</a:t>
            </a:r>
            <a:r>
              <a:rPr lang="en-US" sz="5000" i="1" dirty="0"/>
              <a:t>, and believe in the gospel</a:t>
            </a:r>
            <a:r>
              <a:rPr lang="en-US" sz="5000" i="1" dirty="0" smtClean="0"/>
              <a:t>.“ 																			</a:t>
            </a:r>
            <a:r>
              <a:rPr lang="en-US" sz="5000" dirty="0" smtClean="0"/>
              <a:t>Mark 1:15</a:t>
            </a:r>
            <a:endParaRPr lang="en-US" sz="5000" dirty="0"/>
          </a:p>
        </p:txBody>
      </p:sp>
    </p:spTree>
    <p:extLst>
      <p:ext uri="{BB962C8B-B14F-4D97-AF65-F5344CB8AC3E}">
        <p14:creationId xmlns:p14="http://schemas.microsoft.com/office/powerpoint/2010/main" val="348434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What is 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495300" y="1838324"/>
            <a:ext cx="11201400" cy="5109431"/>
          </a:xfrm>
        </p:spPr>
        <p:txBody>
          <a:bodyPr>
            <a:normAutofit/>
          </a:bodyPr>
          <a:lstStyle/>
          <a:p>
            <a:pPr marL="0" indent="0" algn="just">
              <a:buNone/>
            </a:pPr>
            <a:r>
              <a:rPr lang="en-US" sz="5000" dirty="0" smtClean="0"/>
              <a:t>To Be Baptized</a:t>
            </a:r>
          </a:p>
          <a:p>
            <a:pPr marL="0" indent="0" algn="just">
              <a:buNone/>
            </a:pPr>
            <a:r>
              <a:rPr lang="en-US" sz="5000" i="1" dirty="0" smtClean="0"/>
              <a:t>"</a:t>
            </a:r>
            <a:r>
              <a:rPr lang="en-US" sz="5000" i="1" dirty="0"/>
              <a:t>He who believes and is </a:t>
            </a:r>
            <a:r>
              <a:rPr lang="en-US" sz="5000" i="1" dirty="0">
                <a:solidFill>
                  <a:srgbClr val="FFFF00"/>
                </a:solidFill>
              </a:rPr>
              <a:t>baptized</a:t>
            </a:r>
            <a:r>
              <a:rPr lang="en-US" sz="5000" i="1" dirty="0"/>
              <a:t> will be saved; but he who does not believe will be condemned</a:t>
            </a:r>
            <a:r>
              <a:rPr lang="en-US" sz="5000" i="1" dirty="0" smtClean="0"/>
              <a:t>.” 																</a:t>
            </a:r>
            <a:r>
              <a:rPr lang="en-US" sz="5000" dirty="0" smtClean="0"/>
              <a:t>Mark </a:t>
            </a:r>
            <a:r>
              <a:rPr lang="en-US" sz="5000" dirty="0"/>
              <a:t>16:16 </a:t>
            </a:r>
            <a:endParaRPr lang="en-US" sz="5000" dirty="0"/>
          </a:p>
        </p:txBody>
      </p:sp>
    </p:spTree>
    <p:extLst>
      <p:ext uri="{BB962C8B-B14F-4D97-AF65-F5344CB8AC3E}">
        <p14:creationId xmlns:p14="http://schemas.microsoft.com/office/powerpoint/2010/main" val="405885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800" dirty="0" smtClean="0">
                <a:effectLst>
                  <a:glow rad="228600">
                    <a:srgbClr val="000000"/>
                  </a:glow>
                </a:effectLst>
                <a:latin typeface="+mn-lt"/>
              </a:rPr>
              <a:t>What is the Will of God?</a:t>
            </a:r>
            <a:endParaRPr lang="en-US" sz="8800" dirty="0">
              <a:effectLst>
                <a:glow rad="228600">
                  <a:srgbClr val="000000"/>
                </a:glow>
              </a:effectLst>
              <a:latin typeface="+mn-lt"/>
            </a:endParaRPr>
          </a:p>
        </p:txBody>
      </p:sp>
      <p:sp>
        <p:nvSpPr>
          <p:cNvPr id="3" name="Content Placeholder 2"/>
          <p:cNvSpPr>
            <a:spLocks noGrp="1"/>
          </p:cNvSpPr>
          <p:nvPr>
            <p:ph idx="1"/>
          </p:nvPr>
        </p:nvSpPr>
        <p:spPr>
          <a:xfrm>
            <a:off x="495300" y="1838324"/>
            <a:ext cx="11201400" cy="5109431"/>
          </a:xfrm>
        </p:spPr>
        <p:txBody>
          <a:bodyPr>
            <a:normAutofit/>
          </a:bodyPr>
          <a:lstStyle/>
          <a:p>
            <a:pPr marL="0" indent="0" algn="just">
              <a:buNone/>
            </a:pPr>
            <a:r>
              <a:rPr lang="en-US" sz="5000" dirty="0" smtClean="0"/>
              <a:t>To Remain Faithful</a:t>
            </a:r>
          </a:p>
          <a:p>
            <a:pPr marL="0" indent="0" algn="just">
              <a:buNone/>
            </a:pPr>
            <a:r>
              <a:rPr lang="en-US" sz="5000" i="1" dirty="0">
                <a:solidFill>
                  <a:srgbClr val="FFFF00"/>
                </a:solidFill>
              </a:rPr>
              <a:t>Be faithful </a:t>
            </a:r>
            <a:r>
              <a:rPr lang="en-US" sz="5000" i="1" dirty="0"/>
              <a:t>until death, and I will give you the crown of </a:t>
            </a:r>
            <a:r>
              <a:rPr lang="en-US" sz="5000" i="1" dirty="0" smtClean="0"/>
              <a:t>life. 															</a:t>
            </a:r>
            <a:r>
              <a:rPr lang="en-US" sz="5000" dirty="0" smtClean="0"/>
              <a:t>Revelation 2:10</a:t>
            </a:r>
            <a:endParaRPr lang="en-US" sz="5000" dirty="0"/>
          </a:p>
        </p:txBody>
      </p:sp>
    </p:spTree>
    <p:extLst>
      <p:ext uri="{BB962C8B-B14F-4D97-AF65-F5344CB8AC3E}">
        <p14:creationId xmlns:p14="http://schemas.microsoft.com/office/powerpoint/2010/main" val="95368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1:1-5</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dirty="0" smtClean="0"/>
              <a:t>Jesus: </a:t>
            </a:r>
          </a:p>
          <a:p>
            <a:pPr marL="0" indent="0" algn="just">
              <a:buNone/>
            </a:pPr>
            <a:r>
              <a:rPr lang="en-US" sz="5000" dirty="0"/>
              <a:t>	</a:t>
            </a:r>
            <a:r>
              <a:rPr lang="en-US" sz="5000" dirty="0" smtClean="0"/>
              <a:t>The Word of God</a:t>
            </a:r>
          </a:p>
          <a:p>
            <a:pPr marL="0" indent="0" algn="just">
              <a:buNone/>
            </a:pPr>
            <a:r>
              <a:rPr lang="en-US" sz="5000" dirty="0"/>
              <a:t>	</a:t>
            </a:r>
            <a:r>
              <a:rPr lang="en-US" sz="5000" dirty="0" smtClean="0"/>
              <a:t>The Creator of all things (Heb. 1:1-2)</a:t>
            </a:r>
          </a:p>
          <a:p>
            <a:pPr marL="0" indent="0" algn="just">
              <a:buNone/>
            </a:pPr>
            <a:r>
              <a:rPr lang="en-US" sz="5000" dirty="0"/>
              <a:t>	</a:t>
            </a:r>
            <a:r>
              <a:rPr lang="en-US" sz="5000" dirty="0" smtClean="0"/>
              <a:t>Life </a:t>
            </a:r>
          </a:p>
          <a:p>
            <a:pPr marL="0" indent="0" algn="just">
              <a:buNone/>
            </a:pPr>
            <a:r>
              <a:rPr lang="en-US" sz="5000" dirty="0"/>
              <a:t>	</a:t>
            </a:r>
            <a:r>
              <a:rPr lang="en-US" sz="5000" dirty="0" smtClean="0"/>
              <a:t>The Light of the World</a:t>
            </a:r>
          </a:p>
        </p:txBody>
      </p:sp>
    </p:spTree>
    <p:extLst>
      <p:ext uri="{BB962C8B-B14F-4D97-AF65-F5344CB8AC3E}">
        <p14:creationId xmlns:p14="http://schemas.microsoft.com/office/powerpoint/2010/main" val="1479248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1:6-8, 15</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dirty="0" smtClean="0"/>
              <a:t>John the Baptist: </a:t>
            </a:r>
          </a:p>
          <a:p>
            <a:pPr marL="0" indent="0" algn="just">
              <a:buNone/>
            </a:pPr>
            <a:r>
              <a:rPr lang="en-US" sz="5000" dirty="0"/>
              <a:t>	</a:t>
            </a:r>
            <a:r>
              <a:rPr lang="en-US" sz="5000" dirty="0" smtClean="0"/>
              <a:t>To bear witness of the Light</a:t>
            </a:r>
          </a:p>
          <a:p>
            <a:pPr marL="0" indent="0" algn="just">
              <a:buNone/>
            </a:pPr>
            <a:r>
              <a:rPr lang="en-US" sz="5000" i="1" dirty="0"/>
              <a:t>	</a:t>
            </a:r>
            <a:r>
              <a:rPr lang="en-US" sz="5000" i="1" dirty="0" smtClean="0"/>
              <a:t>“Bore witness”</a:t>
            </a:r>
          </a:p>
          <a:p>
            <a:pPr marL="0" indent="0" algn="just">
              <a:buNone/>
            </a:pPr>
            <a:r>
              <a:rPr lang="en-US" sz="5000" i="1" dirty="0"/>
              <a:t>	</a:t>
            </a:r>
            <a:r>
              <a:rPr lang="en-US" sz="5000" i="1" dirty="0" smtClean="0"/>
              <a:t>“Testified”</a:t>
            </a:r>
          </a:p>
          <a:p>
            <a:pPr marL="0" indent="0" algn="just">
              <a:buNone/>
            </a:pPr>
            <a:r>
              <a:rPr lang="en-US" sz="5000" i="1" dirty="0"/>
              <a:t>	</a:t>
            </a:r>
            <a:r>
              <a:rPr lang="en-US" sz="5000" i="1" dirty="0" smtClean="0"/>
              <a:t>“Confessed”</a:t>
            </a:r>
          </a:p>
        </p:txBody>
      </p:sp>
    </p:spTree>
    <p:extLst>
      <p:ext uri="{BB962C8B-B14F-4D97-AF65-F5344CB8AC3E}">
        <p14:creationId xmlns:p14="http://schemas.microsoft.com/office/powerpoint/2010/main" val="342505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1:9-18</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dirty="0" smtClean="0"/>
              <a:t>The True Light</a:t>
            </a:r>
          </a:p>
          <a:p>
            <a:pPr marL="0" indent="0" algn="just">
              <a:buNone/>
            </a:pPr>
            <a:r>
              <a:rPr lang="en-US" sz="5000" dirty="0"/>
              <a:t>	</a:t>
            </a:r>
            <a:r>
              <a:rPr lang="en-US" sz="5000" dirty="0" smtClean="0"/>
              <a:t>Rejected by His own</a:t>
            </a:r>
          </a:p>
          <a:p>
            <a:pPr marL="0" indent="0" algn="just">
              <a:buNone/>
            </a:pPr>
            <a:r>
              <a:rPr lang="en-US" sz="5000" dirty="0"/>
              <a:t>	</a:t>
            </a:r>
            <a:r>
              <a:rPr lang="en-US" sz="5000" dirty="0" smtClean="0"/>
              <a:t>Received by those born of God (3:3)</a:t>
            </a:r>
          </a:p>
          <a:p>
            <a:pPr marL="0" indent="0" algn="just">
              <a:buNone/>
            </a:pPr>
            <a:r>
              <a:rPr lang="en-US" sz="5000" dirty="0"/>
              <a:t>	</a:t>
            </a:r>
            <a:r>
              <a:rPr lang="en-US" sz="5000" dirty="0" smtClean="0"/>
              <a:t>In the flesh:</a:t>
            </a:r>
          </a:p>
          <a:p>
            <a:pPr marL="0" indent="0" algn="just">
              <a:buNone/>
            </a:pPr>
            <a:r>
              <a:rPr lang="en-US" sz="5000" dirty="0"/>
              <a:t>	</a:t>
            </a:r>
            <a:r>
              <a:rPr lang="en-US" sz="5000" dirty="0" smtClean="0"/>
              <a:t>	(Unseen) Glory of the Father</a:t>
            </a:r>
          </a:p>
          <a:p>
            <a:pPr marL="0" indent="0" algn="just">
              <a:buNone/>
            </a:pPr>
            <a:r>
              <a:rPr lang="en-US" sz="5000" dirty="0"/>
              <a:t>	</a:t>
            </a:r>
            <a:r>
              <a:rPr lang="en-US" sz="5000" dirty="0" smtClean="0"/>
              <a:t>	“</a:t>
            </a:r>
            <a:r>
              <a:rPr lang="en-US" sz="5000" i="1" dirty="0" smtClean="0"/>
              <a:t>Only Begotten” </a:t>
            </a:r>
          </a:p>
        </p:txBody>
      </p:sp>
    </p:spTree>
    <p:extLst>
      <p:ext uri="{BB962C8B-B14F-4D97-AF65-F5344CB8AC3E}">
        <p14:creationId xmlns:p14="http://schemas.microsoft.com/office/powerpoint/2010/main" val="396429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1:19-28</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377401" cy="5029424"/>
          </a:xfrm>
        </p:spPr>
        <p:txBody>
          <a:bodyPr>
            <a:normAutofit/>
          </a:bodyPr>
          <a:lstStyle/>
          <a:p>
            <a:pPr marL="0" indent="0" algn="just">
              <a:buNone/>
            </a:pPr>
            <a:r>
              <a:rPr lang="en-US" sz="5000" dirty="0" smtClean="0"/>
              <a:t>Who was John the Baptist?</a:t>
            </a:r>
          </a:p>
          <a:p>
            <a:pPr marL="0" indent="0" algn="just">
              <a:buNone/>
            </a:pPr>
            <a:r>
              <a:rPr lang="en-US" sz="5000" dirty="0"/>
              <a:t>	</a:t>
            </a:r>
            <a:r>
              <a:rPr lang="en-US" sz="5000" dirty="0" smtClean="0"/>
              <a:t>Not the Christ</a:t>
            </a:r>
          </a:p>
          <a:p>
            <a:pPr marL="0" indent="0" algn="just">
              <a:buNone/>
            </a:pPr>
            <a:r>
              <a:rPr lang="en-US" sz="5000" dirty="0"/>
              <a:t>	</a:t>
            </a:r>
            <a:r>
              <a:rPr lang="en-US" sz="5000" dirty="0" smtClean="0"/>
              <a:t>Not the Prophet (Deut. 18:18)</a:t>
            </a:r>
          </a:p>
          <a:p>
            <a:pPr marL="0" indent="0" algn="just">
              <a:buNone/>
            </a:pPr>
            <a:r>
              <a:rPr lang="en-US" sz="5000" dirty="0"/>
              <a:t>	</a:t>
            </a:r>
            <a:r>
              <a:rPr lang="en-US" sz="5000" dirty="0" smtClean="0"/>
              <a:t>Not Elijah (Matthew 17:10-13?)</a:t>
            </a:r>
          </a:p>
        </p:txBody>
      </p:sp>
    </p:spTree>
    <p:extLst>
      <p:ext uri="{BB962C8B-B14F-4D97-AF65-F5344CB8AC3E}">
        <p14:creationId xmlns:p14="http://schemas.microsoft.com/office/powerpoint/2010/main" val="335729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1:19-28</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407299" y="1690689"/>
            <a:ext cx="11703836" cy="5029424"/>
          </a:xfrm>
        </p:spPr>
        <p:txBody>
          <a:bodyPr>
            <a:normAutofit/>
          </a:bodyPr>
          <a:lstStyle/>
          <a:p>
            <a:pPr marL="0" indent="0" algn="just">
              <a:buNone/>
            </a:pPr>
            <a:r>
              <a:rPr lang="en-US" sz="5000" dirty="0" smtClean="0"/>
              <a:t>Who was John the Baptist?</a:t>
            </a:r>
          </a:p>
          <a:p>
            <a:pPr marL="0" indent="0" algn="just">
              <a:buNone/>
            </a:pPr>
            <a:r>
              <a:rPr lang="en-US" sz="5000" dirty="0"/>
              <a:t>	</a:t>
            </a:r>
            <a:r>
              <a:rPr lang="en-US" sz="5000" dirty="0" smtClean="0"/>
              <a:t>Isaiah 40:3 – Voice in the Wilderness</a:t>
            </a:r>
          </a:p>
          <a:p>
            <a:pPr marL="0" indent="0" algn="just">
              <a:buNone/>
            </a:pPr>
            <a:r>
              <a:rPr lang="en-US" sz="5000" dirty="0"/>
              <a:t>	</a:t>
            </a:r>
            <a:r>
              <a:rPr lang="en-US" sz="5000" dirty="0" smtClean="0"/>
              <a:t>Malachi 4:5-6 – Elijah </a:t>
            </a:r>
          </a:p>
        </p:txBody>
      </p:sp>
    </p:spTree>
    <p:extLst>
      <p:ext uri="{BB962C8B-B14F-4D97-AF65-F5344CB8AC3E}">
        <p14:creationId xmlns:p14="http://schemas.microsoft.com/office/powerpoint/2010/main" val="303625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480801" cy="4829629"/>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5:00  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51515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82447514"/>
              </p:ext>
            </p:extLst>
          </p:nvPr>
        </p:nvGraphicFramePr>
        <p:xfrm>
          <a:off x="-133350" y="-1"/>
          <a:ext cx="12325350" cy="68580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6162675">
                  <a:extLst>
                    <a:ext uri="{9D8B030D-6E8A-4147-A177-3AD203B41FA5}">
                      <a16:colId xmlns="" xmlns:a16="http://schemas.microsoft.com/office/drawing/2014/main" val="20000"/>
                    </a:ext>
                  </a:extLst>
                </a:gridCol>
                <a:gridCol w="6162675">
                  <a:extLst>
                    <a:ext uri="{9D8B030D-6E8A-4147-A177-3AD203B41FA5}">
                      <a16:colId xmlns="" xmlns:a16="http://schemas.microsoft.com/office/drawing/2014/main" val="20001"/>
                    </a:ext>
                  </a:extLst>
                </a:gridCol>
              </a:tblGrid>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4 (s)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679</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167</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rPr>
                        <a:t>Lamar McDonald</a:t>
                      </a:r>
                      <a:endParaRPr kumimoji="0" lang="en-US" sz="2900" b="1" i="0" u="none" strike="noStrike" kern="1200" cap="none" spc="0" normalizeH="0" baseline="0" noProof="0" dirty="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501</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 Prayer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500</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325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0354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32390</TotalTime>
  <Words>1191</Words>
  <Application>Microsoft Office PowerPoint</Application>
  <PresentationFormat>Widescreen</PresentationFormat>
  <Paragraphs>178</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Bell MT</vt:lpstr>
      <vt:lpstr>Calibri</vt:lpstr>
      <vt:lpstr>Calibri Light</vt:lpstr>
      <vt:lpstr>system-ui</vt:lpstr>
      <vt:lpstr>Office Theme</vt:lpstr>
      <vt:lpstr>Welcome!</vt:lpstr>
      <vt:lpstr>John 1:1</vt:lpstr>
      <vt:lpstr>John 1:1-5</vt:lpstr>
      <vt:lpstr>John 1:6-8, 15</vt:lpstr>
      <vt:lpstr>John 1:9-18</vt:lpstr>
      <vt:lpstr>John 1:19-28</vt:lpstr>
      <vt:lpstr>John 1:19-28</vt:lpstr>
      <vt:lpstr>Welcome!</vt:lpstr>
      <vt:lpstr>PowerPoint Presentation</vt:lpstr>
      <vt:lpstr>PowerPoint Presentation</vt:lpstr>
      <vt:lpstr>What Was Great About David?</vt:lpstr>
      <vt:lpstr>The Virtues of David</vt:lpstr>
      <vt:lpstr>The Virtues of David</vt:lpstr>
      <vt:lpstr>The Virtues of David</vt:lpstr>
      <vt:lpstr>The Virtues of David</vt:lpstr>
      <vt:lpstr>Pursuing Godliness</vt:lpstr>
      <vt:lpstr>Pursuing Godliness</vt:lpstr>
      <vt:lpstr>PowerPoint Presentation</vt:lpstr>
      <vt:lpstr>Delight in the Will of God</vt:lpstr>
      <vt:lpstr>Delight in the Will of God</vt:lpstr>
      <vt:lpstr>Doing the Will of God</vt:lpstr>
      <vt:lpstr>What is the Will of God?</vt:lpstr>
      <vt:lpstr>What is the Will of God?</vt:lpstr>
      <vt:lpstr>What is the Will of God?</vt:lpstr>
      <vt:lpstr>What is the Will of God?</vt:lpstr>
      <vt:lpstr>What is the Will of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BRIAN HAINES</dc:creator>
  <cp:lastModifiedBy>Microsoft account</cp:lastModifiedBy>
  <cp:revision>158</cp:revision>
  <dcterms:created xsi:type="dcterms:W3CDTF">2015-10-07T16:10:20Z</dcterms:created>
  <dcterms:modified xsi:type="dcterms:W3CDTF">2021-06-13T14:46:00Z</dcterms:modified>
</cp:coreProperties>
</file>